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9" r:id="rId2"/>
    <p:sldId id="256" r:id="rId3"/>
    <p:sldId id="258" r:id="rId4"/>
    <p:sldId id="273" r:id="rId5"/>
    <p:sldId id="260" r:id="rId6"/>
    <p:sldId id="263" r:id="rId7"/>
    <p:sldId id="262" r:id="rId8"/>
    <p:sldId id="272" r:id="rId9"/>
    <p:sldId id="264" r:id="rId10"/>
    <p:sldId id="265" r:id="rId11"/>
    <p:sldId id="266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e509f5d67c736b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>
        <p:scale>
          <a:sx n="83" d="100"/>
          <a:sy n="83" d="100"/>
        </p:scale>
        <p:origin x="-2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41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4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43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88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521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58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75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02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9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5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29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9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8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B7F8-1C05-4CB8-8AA3-9B9D941E2114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9C10D7-79C0-4BCB-9B3B-B9A37EC0CD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1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1169"/>
            <a:ext cx="8596668" cy="436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CHỦ ĐIỂM:  </a:t>
            </a:r>
            <a:r>
              <a:rPr lang="nl-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nl-NL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355670"/>
            <a:ext cx="8778240" cy="36061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2552" y="216322"/>
            <a:ext cx="8020048" cy="792239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11 tháng 1 năm 2020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2933" y="696382"/>
            <a:ext cx="1824988" cy="903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72" y="391224"/>
            <a:ext cx="8255430" cy="5540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558647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257393"/>
            <a:ext cx="9817936" cy="6215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Mùa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68" y="2401807"/>
            <a:ext cx="3471039" cy="230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41" y="2607631"/>
            <a:ext cx="3155488" cy="203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60" y="4705169"/>
            <a:ext cx="3459833" cy="1927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4" y="4814620"/>
            <a:ext cx="3287997" cy="2043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647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32884" cy="5867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21238160">
            <a:off x="1851397" y="1561968"/>
            <a:ext cx="3280555" cy="248591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849792" y="2804926"/>
            <a:ext cx="3044142" cy="24769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vi-VN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" y="1122744"/>
            <a:ext cx="9125412" cy="137738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28126"/>
            <a:ext cx="8596668" cy="335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97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1884"/>
            <a:ext cx="8596668" cy="1328516"/>
          </a:xfrm>
        </p:spPr>
        <p:txBody>
          <a:bodyPr>
            <a:normAutofit/>
          </a:bodyPr>
          <a:lstStyle/>
          <a:p>
            <a:pPr algn="ctr"/>
            <a:endParaRPr lang="vi-VN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1883"/>
            <a:ext cx="8596668" cy="5669667"/>
          </a:xfrm>
        </p:spPr>
      </p:pic>
      <p:sp>
        <p:nvSpPr>
          <p:cNvPr id="5" name="TextBox 4"/>
          <p:cNvSpPr txBox="1"/>
          <p:nvPr/>
        </p:nvSpPr>
        <p:spPr>
          <a:xfrm>
            <a:off x="-2326980" y="6271551"/>
            <a:ext cx="832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0213" y="1724628"/>
            <a:ext cx="5729468" cy="2361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.VnPresentH" panose="020B72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.VnPresen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.VnPresentH" panose="020B72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.VnPresent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.VnPresentH" panose="020B72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9344"/>
            <a:ext cx="9144000" cy="620486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3" y="1349830"/>
            <a:ext cx="8452200" cy="50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1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6382"/>
            <a:ext cx="7393165" cy="79223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774371"/>
            <a:ext cx="4443137" cy="2094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27" y="4034272"/>
            <a:ext cx="4524512" cy="213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034273"/>
            <a:ext cx="4443137" cy="213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26" y="1774371"/>
            <a:ext cx="45245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0" y="1392579"/>
            <a:ext cx="5817870" cy="721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Chuyện bốn mùa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2552" y="216322"/>
            <a:ext cx="8020048" cy="792239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11 tháng 1 năm 2020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2933" y="696382"/>
            <a:ext cx="1824988" cy="903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551009"/>
            <a:ext cx="8278579" cy="4490354"/>
          </a:xfrm>
        </p:spPr>
        <p:txBody>
          <a:bodyPr/>
          <a:lstStyle/>
          <a:p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 chồi nảy lộc</a:t>
            </a:r>
          </a:p>
          <a:p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</a:p>
          <a:p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nghịch</a:t>
            </a:r>
          </a:p>
          <a:p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 bùng</a:t>
            </a:r>
          </a:p>
          <a:p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ựu trường</a:t>
            </a:r>
            <a:endParaRPr lang="vi-V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Oval Callout 6"/>
          <p:cNvSpPr/>
          <p:nvPr/>
        </p:nvSpPr>
        <p:spPr>
          <a:xfrm rot="472340">
            <a:off x="5356665" y="1997479"/>
            <a:ext cx="3776729" cy="13604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3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7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9984"/>
            <a:ext cx="5862362" cy="503498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Sao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?//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435524" y="1886673"/>
            <a:ext cx="3391382" cy="240753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70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14532"/>
            <a:ext cx="8596668" cy="262683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102015" y="763929"/>
            <a:ext cx="3449256" cy="209501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vi-VN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41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2" y="648119"/>
            <a:ext cx="8996096" cy="57238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1359483">
            <a:off x="2720049" y="2002420"/>
            <a:ext cx="4861368" cy="2037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hành</a:t>
            </a:r>
            <a:endParaRPr lang="vi-VN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5271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9673"/>
            <a:ext cx="10935546" cy="469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667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389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Thứ hai ngày 11 tháng 1 năm 2020</vt:lpstr>
      <vt:lpstr>Tranh vẽ những gì?</vt:lpstr>
      <vt:lpstr>Tìm các mùa phù hợp với bức tranh:</vt:lpstr>
      <vt:lpstr>Thứ hai ngày 11 tháng 1 năm 2020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Qua câu chuyện em hiểu được điều gì?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22/6/2020</dc:title>
  <dc:creator>Admin</dc:creator>
  <cp:lastModifiedBy>Admin</cp:lastModifiedBy>
  <cp:revision>35</cp:revision>
  <dcterms:created xsi:type="dcterms:W3CDTF">2020-06-22T02:27:54Z</dcterms:created>
  <dcterms:modified xsi:type="dcterms:W3CDTF">2021-01-06T03:20:35Z</dcterms:modified>
</cp:coreProperties>
</file>